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80625" cy="567055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82" y="6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B764DAA8-F4B6-4B3D-BD56-A7119A607E44}" type="slidenum">
              <a:t>‹#›</a:t>
            </a:fld>
            <a:endParaRPr/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866964F5-5428-4323-8B23-84040BC0CF62}" type="slidenum">
              <a:t>‹#›</a:t>
            </a:fld>
            <a:endParaRPr/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6DD4DF3C-AC33-4A5F-90DE-5370FD73DCE3}" type="slidenum">
              <a:t>‹#›</a:t>
            </a:fld>
            <a:endParaRPr/>
          </a:p>
        </p:txBody>
      </p:sp>
      <p:sp>
        <p:nvSpPr>
          <p:cNvPr id="9" name="PlaceHolder 8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3AC77606-E864-4814-8ECE-325165DCF7C7}" type="slidenum">
              <a:t>‹#›</a:t>
            </a:fld>
            <a:endParaRPr/>
          </a:p>
        </p:txBody>
      </p:sp>
      <p:sp>
        <p:nvSpPr>
          <p:cNvPr id="11" name="PlaceHolder 10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2" name="PlaceHolder 4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66527AE5-671A-49F5-A372-BB01A2C3D9FD}" type="slidenum">
              <a:t>‹#›</a:t>
            </a:fld>
            <a:endParaRPr/>
          </a:p>
        </p:txBody>
      </p:sp>
      <p:sp>
        <p:nvSpPr>
          <p:cNvPr id="3" name="PlaceHolder 5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67C6E1C8-AFAA-4402-B4F1-A19549ED5F6D}" type="slidenum">
              <a:t>‹#›</a:t>
            </a:fld>
            <a:endParaRPr/>
          </a:p>
        </p:txBody>
      </p:sp>
      <p:sp>
        <p:nvSpPr>
          <p:cNvPr id="6" name="PlaceHolder 5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F322BDEB-49BA-447A-BE5D-48287F6F400B}" type="slidenum">
              <a:t>‹#›</a:t>
            </a:fld>
            <a:endParaRPr/>
          </a:p>
        </p:txBody>
      </p:sp>
      <p:sp>
        <p:nvSpPr>
          <p:cNvPr id="7" name="PlaceHolder 6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6C2C71F7-D8B6-4F0B-BD12-FA4F0E29423F}" type="slidenum">
              <a:t>‹#›</a:t>
            </a:fld>
            <a:endParaRPr/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4BFCE0BC-E706-49FB-AFD4-00D9779BC6AC}" type="slidenum">
              <a:t>‹#›</a:t>
            </a:fld>
            <a:endParaRPr/>
          </a:p>
        </p:txBody>
      </p:sp>
      <p:sp>
        <p:nvSpPr>
          <p:cNvPr id="5" name="PlaceHolder 4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D2CEC6FA-2224-4876-8EED-0928D99172C5}" type="slidenum">
              <a:t>‹#›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2CA47197-7D56-4C6D-B6B0-7D7CE091F954}" type="slidenum">
              <a:t>‹#›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fld id="{150D759E-DA09-4C7D-B591-B3401E0A116D}" type="slidenum">
              <a:t>‹#›</a:t>
            </a:fld>
            <a:endParaRPr/>
          </a:p>
        </p:txBody>
      </p:sp>
      <p:sp>
        <p:nvSpPr>
          <p:cNvPr id="8" name="PlaceHolder 7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&lt;date/time&gt; </a:t>
            </a:r>
          </a:p>
        </p:txBody>
      </p:sp>
      <p:sp>
        <p:nvSpPr>
          <p:cNvPr id="3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 algn="ct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&lt;footer&gt; </a:t>
            </a:r>
          </a:p>
        </p:txBody>
      </p:sp>
      <p:sp>
        <p:nvSpPr>
          <p:cNvPr id="4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916258C1-830B-4680-A72B-0E4568A91632}" type="slidenum"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‹#›</a:t>
            </a:fld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 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Freeform: Shape 40"/>
          <p:cNvSpPr/>
          <p:nvPr/>
        </p:nvSpPr>
        <p:spPr>
          <a:xfrm>
            <a:off x="0" y="0"/>
            <a:ext cx="9360000" cy="2880000"/>
          </a:xfrm>
          <a:custGeom>
            <a:avLst/>
            <a:gdLst>
              <a:gd name="textAreaLeft" fmla="*/ 0 w 9360000"/>
              <a:gd name="textAreaRight" fmla="*/ 9360360 w 9360000"/>
              <a:gd name="textAreaTop" fmla="*/ 0 h 2880000"/>
              <a:gd name="textAreaBottom" fmla="*/ 2880360 h 2880000"/>
            </a:gdLst>
            <a:ahLst/>
            <a:cxnLst/>
            <a:rect l="textAreaLeft" t="textAreaTop" r="textAreaRight" b="textAreaBottom"/>
            <a:pathLst>
              <a:path w="21600" h="21600">
                <a:moveTo>
                  <a:pt x="0" y="0"/>
                </a:moveTo>
                <a:lnTo>
                  <a:pt x="16615" y="0"/>
                </a:lnTo>
                <a:lnTo>
                  <a:pt x="21600" y="10800"/>
                </a:lnTo>
                <a:lnTo>
                  <a:pt x="16615" y="21600"/>
                </a:lnTo>
                <a:lnTo>
                  <a:pt x="0" y="21600"/>
                </a:lnTo>
                <a:close/>
              </a:path>
            </a:pathLst>
          </a:custGeom>
          <a:gradFill rotWithShape="0">
            <a:gsLst>
              <a:gs pos="50000">
                <a:srgbClr val="FFFF00"/>
              </a:gs>
              <a:gs pos="100000">
                <a:srgbClr val="FF0000"/>
              </a:gs>
            </a:gsLst>
            <a:lin ang="0"/>
          </a:gradFill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Symbol</vt:lpstr>
      <vt:lpstr>Times New Roman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dc:description/>
  <cp:lastModifiedBy>Regina Henschel</cp:lastModifiedBy>
  <cp:revision>1</cp:revision>
  <dcterms:created xsi:type="dcterms:W3CDTF">2023-05-26T23:38:07Z</dcterms:created>
  <dcterms:modified xsi:type="dcterms:W3CDTF">2023-05-26T21:40:16Z</dcterms:modified>
  <dc:language>de-DE</dc:language>
</cp:coreProperties>
</file>